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375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554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208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817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401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0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702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716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134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924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224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73B3-3251-4A97-8036-AABA68165C44}" type="datetimeFigureOut">
              <a:rPr lang="sr-Latn-RS" smtClean="0"/>
              <a:t>20.5.2020.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8E253-E1C9-4DC0-9153-BEAA02DF1A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72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49338"/>
          </a:xfrm>
        </p:spPr>
        <p:txBody>
          <a:bodyPr/>
          <a:lstStyle/>
          <a:p>
            <a:pPr eaLnBrk="1" hangingPunct="1"/>
            <a:r>
              <a:rPr lang="sr-Cyrl-CS" b="1" smtClean="0">
                <a:solidFill>
                  <a:srgbClr val="000000"/>
                </a:solidFill>
              </a:rPr>
              <a:t>Квадрат</a:t>
            </a:r>
            <a:endParaRPr lang="sr-Latn-CS" b="1" smtClean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725" y="3213100"/>
            <a:ext cx="3683000" cy="792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r-Cyrl-C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О=4∙</a:t>
            </a:r>
            <a:r>
              <a:rPr lang="sr-Cyrl-CS" sz="4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eaLnBrk="1" hangingPunct="1">
              <a:defRPr/>
            </a:pPr>
            <a:endParaRPr lang="sr-Cyrl-CS" sz="4000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sr-Cyrl-CS" sz="4000" b="1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650" y="2205038"/>
            <a:ext cx="2376488" cy="24479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63713" y="46228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03575" y="29241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763713" y="14509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79388" y="29972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55650" y="2205038"/>
            <a:ext cx="23764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55650" y="4652963"/>
            <a:ext cx="23764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755650" y="2205038"/>
            <a:ext cx="0" cy="24479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132138" y="2205038"/>
            <a:ext cx="0" cy="24479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0" y="6308725"/>
            <a:ext cx="21240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900113" y="566102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124075" y="6308725"/>
            <a:ext cx="22320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276600" y="566102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124075" y="61658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4356100" y="6308725"/>
            <a:ext cx="21605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356100" y="61658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364163" y="566102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516688" y="61658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6516688" y="6308725"/>
            <a:ext cx="21605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235825" y="566102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CS" sz="32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sr-Latn-CS" sz="32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219700" y="2276475"/>
            <a:ext cx="3683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r-Cyrl-C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О=</a:t>
            </a:r>
            <a:r>
              <a:rPr lang="sr-Cyrl-CS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R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RS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RS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RS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sr-Cyrl-CS" sz="4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5292725" y="3284538"/>
            <a:ext cx="1728788" cy="576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6654242" y="3400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Препиши.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3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0" dur="2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3" grpId="0"/>
      <p:bldP spid="7174" grpId="0"/>
      <p:bldP spid="7175" grpId="0"/>
      <p:bldP spid="7176" grpId="0"/>
      <p:bldP spid="7177" grpId="0" animBg="1"/>
      <p:bldP spid="7178" grpId="0" animBg="1"/>
      <p:bldP spid="7179" grpId="0" animBg="1"/>
      <p:bldP spid="7180" grpId="0" animBg="1"/>
      <p:bldP spid="7183" grpId="0" animBg="1"/>
      <p:bldP spid="7184" grpId="0"/>
      <p:bldP spid="7184" grpId="1"/>
      <p:bldP spid="7187" grpId="0" animBg="1"/>
      <p:bldP spid="7188" grpId="0"/>
      <p:bldP spid="7188" grpId="1"/>
      <p:bldP spid="7189" grpId="0" animBg="1"/>
      <p:bldP spid="7190" grpId="0" animBg="1"/>
      <p:bldP spid="7191" grpId="0" animBg="1"/>
      <p:bldP spid="7192" grpId="0"/>
      <p:bldP spid="7192" grpId="1"/>
      <p:bldP spid="7194" grpId="0" animBg="1"/>
      <p:bldP spid="7195" grpId="0" animBg="1"/>
      <p:bldP spid="7196" grpId="0"/>
      <p:bldP spid="7196" grpId="1"/>
      <p:bldP spid="7197" grpId="0"/>
      <p:bldP spid="71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0141" y="3622673"/>
            <a:ext cx="1534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a = 37cm</a:t>
            </a:r>
            <a:endParaRPr lang="sr-Latn-R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17604" y="4097318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u="sng" dirty="0" smtClean="0"/>
              <a:t>O = ?</a:t>
            </a:r>
            <a:endParaRPr lang="sr-Latn-RS" sz="2800" i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24949" y="888039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а</a:t>
            </a:r>
            <a:r>
              <a:rPr lang="sr-Latn-RS" sz="2800" dirty="0" smtClean="0"/>
              <a:t>)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350" y="921516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a = 12m 3dm</a:t>
            </a:r>
            <a:endParaRPr lang="sr-Latn-RS" sz="2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29903" y="965685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= 123dm</a:t>
            </a:r>
            <a:endParaRPr lang="sr-Latn-RS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1350" y="1440829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u="sng" dirty="0" smtClean="0"/>
              <a:t>O = ?</a:t>
            </a:r>
            <a:endParaRPr lang="sr-Latn-RS" sz="2800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9978" y="1964049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O = 4 </a:t>
            </a:r>
            <a:r>
              <a:rPr lang="sr-Latn-RS" sz="2800" b="1" i="1" dirty="0" smtClean="0"/>
              <a:t>∙</a:t>
            </a:r>
            <a:r>
              <a:rPr lang="sr-Latn-RS" sz="2800" i="1" dirty="0" smtClean="0"/>
              <a:t> a</a:t>
            </a:r>
            <a:endParaRPr lang="sr-Latn-R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7229" y="2367105"/>
            <a:ext cx="22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O = 4 </a:t>
            </a:r>
            <a:r>
              <a:rPr lang="sr-Latn-RS" sz="2800" b="1" i="1" dirty="0" smtClean="0"/>
              <a:t>∙</a:t>
            </a:r>
            <a:r>
              <a:rPr lang="sr-Latn-RS" sz="2800" i="1" dirty="0" smtClean="0"/>
              <a:t> 123dm</a:t>
            </a:r>
            <a:endParaRPr lang="sr-Latn-RS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545" y="2886418"/>
            <a:ext cx="18614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800" i="1" dirty="0" smtClean="0"/>
              <a:t>O = 492 </a:t>
            </a:r>
            <a:r>
              <a:rPr lang="en-US" sz="2800" i="1" dirty="0" smtClean="0"/>
              <a:t>d</a:t>
            </a:r>
            <a:r>
              <a:rPr lang="sr-Latn-RS" sz="2800" i="1" dirty="0" smtClean="0"/>
              <a:t>m</a:t>
            </a:r>
            <a:endParaRPr lang="sr-Latn-R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318" y="367124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</a:t>
            </a:r>
            <a:r>
              <a:rPr lang="sr-Latn-RS" sz="2800" dirty="0" smtClean="0"/>
              <a:t>)</a:t>
            </a:r>
            <a:endParaRPr lang="sr-Latn-R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31376" y="101211"/>
            <a:ext cx="7141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1. Израчунај обим квадрата ако је: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65162" y="87503"/>
            <a:ext cx="266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Препиши и уради.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8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</a:t>
            </a:r>
          </a:p>
          <a:p>
            <a:pPr algn="ctr"/>
            <a:endParaRPr lang="sr-Cyrl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Радна свеска   74.страна</a:t>
            </a:r>
          </a:p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1.задатак</a:t>
            </a:r>
          </a:p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2.задатак</a:t>
            </a:r>
          </a:p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3.задатак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8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Квадрат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Milica</cp:lastModifiedBy>
  <cp:revision>6</cp:revision>
  <dcterms:created xsi:type="dcterms:W3CDTF">2018-05-14T16:36:27Z</dcterms:created>
  <dcterms:modified xsi:type="dcterms:W3CDTF">2020-05-20T18:08:19Z</dcterms:modified>
</cp:coreProperties>
</file>